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54" r:id="rId5"/>
    <p:sldMasterId id="2147483774" r:id="rId6"/>
  </p:sldMasterIdLst>
  <p:handoutMasterIdLst>
    <p:handoutMasterId r:id="rId12"/>
  </p:handoutMasterIdLst>
  <p:sldIdLst>
    <p:sldId id="267" r:id="rId7"/>
    <p:sldId id="270" r:id="rId8"/>
    <p:sldId id="269" r:id="rId9"/>
    <p:sldId id="268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368" userDrawn="1">
          <p15:clr>
            <a:srgbClr val="A4A3A4"/>
          </p15:clr>
        </p15:guide>
        <p15:guide id="4" orient="horz" pos="36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D3AF87-32B7-8F41-869E-40D66C0E953B}" v="1" dt="2024-07-29T20:05:18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1" autoAdjust="0"/>
    <p:restoredTop sz="96327"/>
  </p:normalViewPr>
  <p:slideViewPr>
    <p:cSldViewPr snapToGrid="0">
      <p:cViewPr varScale="1">
        <p:scale>
          <a:sx n="123" d="100"/>
          <a:sy n="123" d="100"/>
        </p:scale>
        <p:origin x="608" y="192"/>
      </p:cViewPr>
      <p:guideLst>
        <p:guide pos="7368"/>
        <p:guide orient="horz" pos="364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186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ll Emmerzaal" userId="9be7b5a1-3566-4990-a00f-c4219f4237e6" providerId="ADAL" clId="{D0D3AF87-32B7-8F41-869E-40D66C0E953B}"/>
    <pc:docChg chg="undo custSel addSld modSld sldOrd">
      <pc:chgData name="Jill Emmerzaal" userId="9be7b5a1-3566-4990-a00f-c4219f4237e6" providerId="ADAL" clId="{D0D3AF87-32B7-8F41-869E-40D66C0E953B}" dt="2024-07-31T15:49:22" v="775" actId="20577"/>
      <pc:docMkLst>
        <pc:docMk/>
      </pc:docMkLst>
      <pc:sldChg chg="addSp delSp modSp new mod">
        <pc:chgData name="Jill Emmerzaal" userId="9be7b5a1-3566-4990-a00f-c4219f4237e6" providerId="ADAL" clId="{D0D3AF87-32B7-8F41-869E-40D66C0E953B}" dt="2024-07-29T20:14:55.660" v="517" actId="790"/>
        <pc:sldMkLst>
          <pc:docMk/>
          <pc:sldMk cId="3439520884" sldId="268"/>
        </pc:sldMkLst>
        <pc:spChg chg="mod">
          <ac:chgData name="Jill Emmerzaal" userId="9be7b5a1-3566-4990-a00f-c4219f4237e6" providerId="ADAL" clId="{D0D3AF87-32B7-8F41-869E-40D66C0E953B}" dt="2024-07-29T20:14:55.660" v="517" actId="790"/>
          <ac:spMkLst>
            <pc:docMk/>
            <pc:sldMk cId="3439520884" sldId="268"/>
            <ac:spMk id="2" creationId="{C4071E2D-C686-A442-68E5-484509E20F61}"/>
          </ac:spMkLst>
        </pc:spChg>
        <pc:spChg chg="mod">
          <ac:chgData name="Jill Emmerzaal" userId="9be7b5a1-3566-4990-a00f-c4219f4237e6" providerId="ADAL" clId="{D0D3AF87-32B7-8F41-869E-40D66C0E953B}" dt="2024-07-29T20:00:42.263" v="348"/>
          <ac:spMkLst>
            <pc:docMk/>
            <pc:sldMk cId="3439520884" sldId="268"/>
            <ac:spMk id="3" creationId="{80BBB3CA-D580-7F0D-A207-6DCC12FD3CA6}"/>
          </ac:spMkLst>
        </pc:spChg>
        <pc:spChg chg="mod">
          <ac:chgData name="Jill Emmerzaal" userId="9be7b5a1-3566-4990-a00f-c4219f4237e6" providerId="ADAL" clId="{D0D3AF87-32B7-8F41-869E-40D66C0E953B}" dt="2024-07-29T19:05:27.639" v="34" actId="20577"/>
          <ac:spMkLst>
            <pc:docMk/>
            <pc:sldMk cId="3439520884" sldId="268"/>
            <ac:spMk id="4" creationId="{EA8EA7AC-9A60-B2B8-CA2D-148B15077D0B}"/>
          </ac:spMkLst>
        </pc:spChg>
        <pc:spChg chg="mod">
          <ac:chgData name="Jill Emmerzaal" userId="9be7b5a1-3566-4990-a00f-c4219f4237e6" providerId="ADAL" clId="{D0D3AF87-32B7-8F41-869E-40D66C0E953B}" dt="2024-07-29T20:13:28.797" v="516" actId="1076"/>
          <ac:spMkLst>
            <pc:docMk/>
            <pc:sldMk cId="3439520884" sldId="268"/>
            <ac:spMk id="5" creationId="{E00AEA91-610A-7752-EF2E-42F4F7939468}"/>
          </ac:spMkLst>
        </pc:spChg>
        <pc:spChg chg="add del mod">
          <ac:chgData name="Jill Emmerzaal" userId="9be7b5a1-3566-4990-a00f-c4219f4237e6" providerId="ADAL" clId="{D0D3AF87-32B7-8F41-869E-40D66C0E953B}" dt="2024-07-29T20:05:33.505" v="430"/>
          <ac:spMkLst>
            <pc:docMk/>
            <pc:sldMk cId="3439520884" sldId="268"/>
            <ac:spMk id="6" creationId="{383281DF-0930-496A-08F3-D6518E33EC03}"/>
          </ac:spMkLst>
        </pc:spChg>
        <pc:spChg chg="add del">
          <ac:chgData name="Jill Emmerzaal" userId="9be7b5a1-3566-4990-a00f-c4219f4237e6" providerId="ADAL" clId="{D0D3AF87-32B7-8F41-869E-40D66C0E953B}" dt="2024-07-29T20:13:06.247" v="500" actId="22"/>
          <ac:spMkLst>
            <pc:docMk/>
            <pc:sldMk cId="3439520884" sldId="268"/>
            <ac:spMk id="8" creationId="{B329AFF1-AD7D-9E4F-48C3-3E9DEEC97550}"/>
          </ac:spMkLst>
        </pc:spChg>
      </pc:sldChg>
      <pc:sldChg chg="modSp new mod ord">
        <pc:chgData name="Jill Emmerzaal" userId="9be7b5a1-3566-4990-a00f-c4219f4237e6" providerId="ADAL" clId="{D0D3AF87-32B7-8F41-869E-40D66C0E953B}" dt="2024-07-29T20:15:35.103" v="519" actId="1076"/>
        <pc:sldMkLst>
          <pc:docMk/>
          <pc:sldMk cId="158814343" sldId="269"/>
        </pc:sldMkLst>
        <pc:spChg chg="mod">
          <ac:chgData name="Jill Emmerzaal" userId="9be7b5a1-3566-4990-a00f-c4219f4237e6" providerId="ADAL" clId="{D0D3AF87-32B7-8F41-869E-40D66C0E953B}" dt="2024-07-29T20:15:03.321" v="518" actId="790"/>
          <ac:spMkLst>
            <pc:docMk/>
            <pc:sldMk cId="158814343" sldId="269"/>
            <ac:spMk id="2" creationId="{E79CECF8-91B3-CFD6-290F-5476789511EF}"/>
          </ac:spMkLst>
        </pc:spChg>
        <pc:spChg chg="mod">
          <ac:chgData name="Jill Emmerzaal" userId="9be7b5a1-3566-4990-a00f-c4219f4237e6" providerId="ADAL" clId="{D0D3AF87-32B7-8F41-869E-40D66C0E953B}" dt="2024-07-29T20:00:26.401" v="346" actId="20577"/>
          <ac:spMkLst>
            <pc:docMk/>
            <pc:sldMk cId="158814343" sldId="269"/>
            <ac:spMk id="3" creationId="{CB6E7D4C-25F8-E7B6-1BBD-2698D640DFD1}"/>
          </ac:spMkLst>
        </pc:spChg>
        <pc:spChg chg="mod">
          <ac:chgData name="Jill Emmerzaal" userId="9be7b5a1-3566-4990-a00f-c4219f4237e6" providerId="ADAL" clId="{D0D3AF87-32B7-8F41-869E-40D66C0E953B}" dt="2024-07-29T19:10:43.156" v="82" actId="20577"/>
          <ac:spMkLst>
            <pc:docMk/>
            <pc:sldMk cId="158814343" sldId="269"/>
            <ac:spMk id="4" creationId="{63B6291C-1D24-D3E0-8A70-AF103740304D}"/>
          </ac:spMkLst>
        </pc:spChg>
        <pc:spChg chg="mod">
          <ac:chgData name="Jill Emmerzaal" userId="9be7b5a1-3566-4990-a00f-c4219f4237e6" providerId="ADAL" clId="{D0D3AF87-32B7-8F41-869E-40D66C0E953B}" dt="2024-07-29T20:15:35.103" v="519" actId="1076"/>
          <ac:spMkLst>
            <pc:docMk/>
            <pc:sldMk cId="158814343" sldId="269"/>
            <ac:spMk id="5" creationId="{9219E387-67BE-F21D-DB10-4C3A500AC0E5}"/>
          </ac:spMkLst>
        </pc:spChg>
      </pc:sldChg>
      <pc:sldChg chg="modSp new mod ord">
        <pc:chgData name="Jill Emmerzaal" userId="9be7b5a1-3566-4990-a00f-c4219f4237e6" providerId="ADAL" clId="{D0D3AF87-32B7-8F41-869E-40D66C0E953B}" dt="2024-07-29T20:10:09.892" v="464" actId="20578"/>
        <pc:sldMkLst>
          <pc:docMk/>
          <pc:sldMk cId="1476439238" sldId="270"/>
        </pc:sldMkLst>
        <pc:spChg chg="mod">
          <ac:chgData name="Jill Emmerzaal" userId="9be7b5a1-3566-4990-a00f-c4219f4237e6" providerId="ADAL" clId="{D0D3AF87-32B7-8F41-869E-40D66C0E953B}" dt="2024-07-29T20:10:06.573" v="463" actId="5793"/>
          <ac:spMkLst>
            <pc:docMk/>
            <pc:sldMk cId="1476439238" sldId="270"/>
            <ac:spMk id="2" creationId="{3DA85AD1-98B6-92B4-C8B3-1A801DC5EAF0}"/>
          </ac:spMkLst>
        </pc:spChg>
        <pc:spChg chg="mod">
          <ac:chgData name="Jill Emmerzaal" userId="9be7b5a1-3566-4990-a00f-c4219f4237e6" providerId="ADAL" clId="{D0D3AF87-32B7-8F41-869E-40D66C0E953B}" dt="2024-07-29T20:02:00.755" v="383"/>
          <ac:spMkLst>
            <pc:docMk/>
            <pc:sldMk cId="1476439238" sldId="270"/>
            <ac:spMk id="3" creationId="{555245AE-E3A5-67BE-6F2B-A52AC08319EF}"/>
          </ac:spMkLst>
        </pc:spChg>
        <pc:spChg chg="mod">
          <ac:chgData name="Jill Emmerzaal" userId="9be7b5a1-3566-4990-a00f-c4219f4237e6" providerId="ADAL" clId="{D0D3AF87-32B7-8F41-869E-40D66C0E953B}" dt="2024-07-29T20:01:57.184" v="381" actId="20577"/>
          <ac:spMkLst>
            <pc:docMk/>
            <pc:sldMk cId="1476439238" sldId="270"/>
            <ac:spMk id="4" creationId="{1B569DC1-9F5E-087B-82A0-8F10205DAD6C}"/>
          </ac:spMkLst>
        </pc:spChg>
      </pc:sldChg>
      <pc:sldChg chg="modSp new mod">
        <pc:chgData name="Jill Emmerzaal" userId="9be7b5a1-3566-4990-a00f-c4219f4237e6" providerId="ADAL" clId="{D0D3AF87-32B7-8F41-869E-40D66C0E953B}" dt="2024-07-31T15:49:22" v="775" actId="20577"/>
        <pc:sldMkLst>
          <pc:docMk/>
          <pc:sldMk cId="2672118166" sldId="271"/>
        </pc:sldMkLst>
        <pc:spChg chg="mod">
          <ac:chgData name="Jill Emmerzaal" userId="9be7b5a1-3566-4990-a00f-c4219f4237e6" providerId="ADAL" clId="{D0D3AF87-32B7-8F41-869E-40D66C0E953B}" dt="2024-07-31T15:49:22" v="775" actId="20577"/>
          <ac:spMkLst>
            <pc:docMk/>
            <pc:sldMk cId="2672118166" sldId="271"/>
            <ac:spMk id="2" creationId="{9283670F-114E-9BCF-8B70-1B61946F2447}"/>
          </ac:spMkLst>
        </pc:spChg>
        <pc:spChg chg="mod">
          <ac:chgData name="Jill Emmerzaal" userId="9be7b5a1-3566-4990-a00f-c4219f4237e6" providerId="ADAL" clId="{D0D3AF87-32B7-8F41-869E-40D66C0E953B}" dt="2024-07-31T15:29:24.184" v="691" actId="20577"/>
          <ac:spMkLst>
            <pc:docMk/>
            <pc:sldMk cId="2672118166" sldId="271"/>
            <ac:spMk id="3" creationId="{DB301803-2CFF-900E-E4A6-26525316B5C1}"/>
          </ac:spMkLst>
        </pc:spChg>
        <pc:spChg chg="mod">
          <ac:chgData name="Jill Emmerzaal" userId="9be7b5a1-3566-4990-a00f-c4219f4237e6" providerId="ADAL" clId="{D0D3AF87-32B7-8F41-869E-40D66C0E953B}" dt="2024-07-31T15:28:47.846" v="575" actId="20577"/>
          <ac:spMkLst>
            <pc:docMk/>
            <pc:sldMk cId="2672118166" sldId="271"/>
            <ac:spMk id="4" creationId="{422BB50B-A080-668C-D283-D7E7B66A28A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6F68A-0554-4DE4-A1A5-B198CC4E1F37}" type="datetimeFigureOut">
              <a:rPr lang="en-US" smtClean="0"/>
              <a:t>7/31/24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0ECDB-3B7D-402B-A25D-216941630F4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92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78870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71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64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035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12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43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8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4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390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4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986771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03717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600092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22247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2478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10697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5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805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176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319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36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961606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82322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09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7401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81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148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280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4991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490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2586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85591" y="5753100"/>
            <a:ext cx="4239710" cy="838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30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82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067555" y="5625296"/>
            <a:ext cx="3857746" cy="96600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822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565266" y="5775325"/>
            <a:ext cx="3360034" cy="8159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176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857878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0357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02759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667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71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634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366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2146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7291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966325" y="5972175"/>
            <a:ext cx="2225675" cy="885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29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919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23676" y="6053138"/>
            <a:ext cx="2168324" cy="8048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429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537539" y="5949387"/>
            <a:ext cx="2654461" cy="90861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9335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872663" y="6007261"/>
            <a:ext cx="2319337" cy="85073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501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00527" y="6053559"/>
            <a:ext cx="2191473" cy="80444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6517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84780" y="6041985"/>
            <a:ext cx="2307220" cy="8160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256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76435" y="6010581"/>
            <a:ext cx="2515565" cy="84741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662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61630" y="5984111"/>
            <a:ext cx="2330370" cy="87388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552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966325" y="6010275"/>
            <a:ext cx="2225675" cy="8477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9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3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209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0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9.jp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image" Target="../media/image10.jpg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image" Target="../media/image1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2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4" r:id="rId2"/>
    <p:sldLayoutId id="2147483705" r:id="rId3"/>
    <p:sldLayoutId id="2147483650" r:id="rId4"/>
    <p:sldLayoutId id="2147483698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9" r:id="rId13"/>
    <p:sldLayoutId id="2147483728" r:id="rId14"/>
    <p:sldLayoutId id="2147483753" r:id="rId15"/>
    <p:sldLayoutId id="2147483752" r:id="rId16"/>
    <p:sldLayoutId id="2147483731" r:id="rId17"/>
    <p:sldLayoutId id="2147483732" r:id="rId18"/>
    <p:sldLayoutId id="214748373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 userDrawn="1">
          <p15:clr>
            <a:srgbClr val="F26B43"/>
          </p15:clr>
        </p15:guide>
        <p15:guide id="2" pos="14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26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  <p:sldLayoutId id="2147483772" r:id="rId18"/>
    <p:sldLayoutId id="21474837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>
          <p15:clr>
            <a:srgbClr val="F26B43"/>
          </p15:clr>
        </p15:guide>
        <p15:guide id="2" pos="14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Placeholder 18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902" y="6213651"/>
            <a:ext cx="2529526" cy="44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2" userDrawn="1">
          <p15:clr>
            <a:srgbClr val="F26B43"/>
          </p15:clr>
        </p15:guide>
        <p15:guide id="2" pos="75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to </a:t>
            </a:r>
            <a:r>
              <a:rPr lang="en-US" b="1"/>
              <a:t>use </a:t>
            </a:r>
            <a:br>
              <a:rPr lang="en-US" b="1"/>
            </a:br>
            <a:r>
              <a:rPr lang="en-US" b="1"/>
              <a:t>in Python scripting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392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3DA85AD1-98B6-92B4-C8B3-1A801DC5EA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55245AE-E3A5-67BE-6F2B-A52AC08319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Choosing between an IDE and a notebook ultimately depends on the nature of your work and personal preference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B569DC1-9F5E-087B-82A0-8F10205D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IDEs versus Notebooks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AF4A3C21-8841-C642-E3B1-D34AA26848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6439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E79CECF8-91B3-CFD6-290F-5476789511E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3532365"/>
          </a:xfrm>
        </p:spPr>
        <p:txBody>
          <a:bodyPr>
            <a:normAutofit lnSpcReduction="10000"/>
          </a:bodyPr>
          <a:lstStyle/>
          <a:p>
            <a:r>
              <a:rPr lang="en-CA" dirty="0"/>
              <a:t>Developing large-scale applications or complex projects.</a:t>
            </a:r>
          </a:p>
          <a:p>
            <a:r>
              <a:rPr lang="en-CA" dirty="0"/>
              <a:t>When you need robust debugging, refactoring, and version control tools.</a:t>
            </a:r>
          </a:p>
          <a:p>
            <a:r>
              <a:rPr lang="en-CA" dirty="0"/>
              <a:t>Managing extensive codebases with multiple files and dependencies.</a:t>
            </a:r>
          </a:p>
          <a:p>
            <a:r>
              <a:rPr lang="en-CA" dirty="0"/>
              <a:t>Performance-critical applications requiring efficient resource management.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B6E7D4C-25F8-E7B6-1BBD-2698D640DF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comprehensive, efficient, and robust environment for full-scale software development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3B6291C-1D24-D3E0-8A70-AF1037403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IDEs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9219E387-67BE-F21D-DB10-4C3A500AC0E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42722" y="2731625"/>
            <a:ext cx="2660361" cy="2361236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Examples</a:t>
            </a:r>
          </a:p>
          <a:p>
            <a:r>
              <a:rPr lang="en-CA" dirty="0"/>
              <a:t>Visual Studio (VS)Code</a:t>
            </a:r>
          </a:p>
          <a:p>
            <a:r>
              <a:rPr lang="en-CA" dirty="0"/>
              <a:t>PyCharm</a:t>
            </a:r>
          </a:p>
          <a:p>
            <a:r>
              <a:rPr lang="en-CA" dirty="0" err="1"/>
              <a:t>DataSpell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8814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C4071E2D-C686-A442-68E5-484509E20F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r>
              <a:rPr lang="en-CA" dirty="0"/>
              <a:t>Data analysis, exploration, and visualization tasks.</a:t>
            </a:r>
          </a:p>
          <a:p>
            <a:r>
              <a:rPr lang="en-CA" dirty="0"/>
              <a:t>Prototyping and experimenting with code snippets.</a:t>
            </a:r>
          </a:p>
          <a:p>
            <a:r>
              <a:rPr lang="en-CA" dirty="0"/>
              <a:t>Creating tutorials, reports, or research documentation.</a:t>
            </a:r>
          </a:p>
          <a:p>
            <a:r>
              <a:rPr lang="en-CA" dirty="0"/>
              <a:t>Collaborative projects where sharing and reproducibility are key.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BBB3CA-D580-7F0D-A207-6DCC12FD3C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interactive, user-friendly, and collaborative platform ideal for data science and research tasks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A8EA7AC-9A60-B2B8-CA2D-148B1507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Notebooks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E00AEA91-610A-7752-EF2E-42F4F793946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15458" y="2720050"/>
            <a:ext cx="2587625" cy="2361236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Examples</a:t>
            </a:r>
          </a:p>
          <a:p>
            <a:r>
              <a:rPr lang="en-CA" dirty="0" err="1"/>
              <a:t>Jupyter</a:t>
            </a:r>
            <a:r>
              <a:rPr lang="en-CA" dirty="0"/>
              <a:t> notebook</a:t>
            </a:r>
          </a:p>
          <a:p>
            <a:r>
              <a:rPr lang="en-CA" dirty="0"/>
              <a:t>Google </a:t>
            </a:r>
            <a:r>
              <a:rPr lang="en-CA" dirty="0" err="1"/>
              <a:t>Colab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9520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9283670F-114E-9BCF-8B70-1B61946F244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r>
              <a:rPr lang="en-CA" dirty="0"/>
              <a:t>Import statements in the beginning </a:t>
            </a:r>
          </a:p>
          <a:p>
            <a:r>
              <a:rPr lang="en-CA" dirty="0"/>
              <a:t>Functions </a:t>
            </a:r>
          </a:p>
          <a:p>
            <a:r>
              <a:rPr lang="en-CA" dirty="0"/>
              <a:t>Rest of code</a:t>
            </a:r>
          </a:p>
          <a:p>
            <a:r>
              <a:rPr lang="en-CA"/>
              <a:t>Figures </a:t>
            </a:r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B301803-2CFF-900E-E4A6-26525316B5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Shown in </a:t>
            </a:r>
            <a:r>
              <a:rPr lang="en-CA" dirty="0" err="1"/>
              <a:t>Jupyter</a:t>
            </a:r>
            <a:r>
              <a:rPr lang="en-CA" dirty="0"/>
              <a:t> Notebook, but it is the same for all programs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22BB50B-A080-668C-D283-D7E7B66A2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General flow of a python script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C2EE3563-6971-4C95-44EE-2EA4CA8ACB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2118166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1A29A562-6A75-5541-9645-B229C122F00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D282719-208E-C648-95FF-079F67C6165F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AE6DBB7-681C-274A-A9FE-6097A9C107E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E8917658DD4842AA88410B0DECD245" ma:contentTypeVersion="12" ma:contentTypeDescription="Een nieuw document maken." ma:contentTypeScope="" ma:versionID="f40b6199e7c93732e954bf85859c958d">
  <xsd:schema xmlns:xsd="http://www.w3.org/2001/XMLSchema" xmlns:xs="http://www.w3.org/2001/XMLSchema" xmlns:p="http://schemas.microsoft.com/office/2006/metadata/properties" xmlns:ns2="c3976120-c1f8-4660-987a-ed1c012f5ac3" xmlns:ns3="fef124be-58f3-4cba-a4d6-b526bbe7eac7" targetNamespace="http://schemas.microsoft.com/office/2006/metadata/properties" ma:root="true" ma:fieldsID="34266b128ac1ce1df3eccc00cad5035d" ns2:_="" ns3:_="">
    <xsd:import namespace="c3976120-c1f8-4660-987a-ed1c012f5ac3"/>
    <xsd:import namespace="fef124be-58f3-4cba-a4d6-b526bbe7ea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76120-c1f8-4660-987a-ed1c012f5a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Afbeeldingtags" ma:readOnly="false" ma:fieldId="{5cf76f15-5ced-4ddc-b409-7134ff3c332f}" ma:taxonomyMulti="true" ma:sspId="2baaf764-73f0-4b4c-b8e1-b7d465e080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f124be-58f3-4cba-a4d6-b526bbe7eac7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3976120-c1f8-4660-987a-ed1c012f5ac3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F9CF9CF-A2FC-46C0-98A8-917B0B7083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976120-c1f8-4660-987a-ed1c012f5ac3"/>
    <ds:schemaRef ds:uri="fef124be-58f3-4cba-a4d6-b526bbe7ea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BE1C5C-BE67-4120-B661-239F6B86CF3E}">
  <ds:schemaRefs>
    <ds:schemaRef ds:uri="fef124be-58f3-4cba-a4d6-b526bbe7eac7"/>
    <ds:schemaRef ds:uri="http://purl.org/dc/terms/"/>
    <ds:schemaRef ds:uri="http://schemas.microsoft.com/office/2006/documentManagement/types"/>
    <ds:schemaRef ds:uri="http://schemas.microsoft.com/office/infopath/2007/PartnerControls"/>
    <ds:schemaRef ds:uri="c3976120-c1f8-4660-987a-ed1c012f5ac3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72DEF4FA-3FF8-4FA4-816D-D246C37D3B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Kantoorthema</Template>
  <TotalTime>144</TotalTime>
  <Words>168</Words>
  <Application>Microsoft Macintosh PowerPoint</Application>
  <PresentationFormat>Breedbeeld</PresentationFormat>
  <Paragraphs>28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3</vt:i4>
      </vt:variant>
      <vt:variant>
        <vt:lpstr>Diatitels</vt:lpstr>
      </vt:variant>
      <vt:variant>
        <vt:i4>5</vt:i4>
      </vt:variant>
    </vt:vector>
  </HeadingPairs>
  <TitlesOfParts>
    <vt:vector size="11" baseType="lpstr">
      <vt:lpstr>Arial</vt:lpstr>
      <vt:lpstr>Calibri</vt:lpstr>
      <vt:lpstr>Wingdings</vt:lpstr>
      <vt:lpstr>Kantoorthema</vt:lpstr>
      <vt:lpstr>1_Office Theme</vt:lpstr>
      <vt:lpstr>2_Office Theme</vt:lpstr>
      <vt:lpstr>What to use  in Python scripting</vt:lpstr>
      <vt:lpstr>IDEs versus Notebooks</vt:lpstr>
      <vt:lpstr>IDEs</vt:lpstr>
      <vt:lpstr>Notebooks</vt:lpstr>
      <vt:lpstr>General flow of a python script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Jill Emmerzaal</dc:creator>
  <cp:lastModifiedBy>Jill Emmerzaal</cp:lastModifiedBy>
  <cp:revision>1</cp:revision>
  <dcterms:created xsi:type="dcterms:W3CDTF">2024-07-25T14:24:10Z</dcterms:created>
  <dcterms:modified xsi:type="dcterms:W3CDTF">2024-07-31T15:49:22Z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0x0101001C6239B5328BD74182EAED8498760999</vt:lpwstr>
  </property>
  <property fmtid="{D5CDD505-2E9C-101B-9397-08002B2CF9AE}" pid="3" name="MediaServiceImageTags">
    <vt:lpwstr/>
  </property>
</Properties>
</file>

<file path=docProps/thumbnail.jpeg>
</file>